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7" r:id="rId3"/>
    <p:sldId id="396" r:id="rId4"/>
    <p:sldId id="39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5994"/>
  </p:normalViewPr>
  <p:slideViewPr>
    <p:cSldViewPr snapToGrid="0" snapToObjects="1">
      <p:cViewPr varScale="1">
        <p:scale>
          <a:sx n="85" d="100"/>
          <a:sy n="85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F52E-2972-6748-A9A5-45E27C53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E19CF-C1C0-A043-AD18-2DD002DA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72E9C-7F20-1F45-9FF1-A57F3DAC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AA70F-F9C1-BA46-B9F0-C9407255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43F0A-20B2-F243-BB61-31C96CE0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5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C082-D6F9-A945-93B1-F962E1A6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9C1AA-382A-E34E-B0A6-48AA342A0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7E676-CB53-044E-99D5-20A2DDFA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AFADA-8FBE-B14C-96C2-D2B4E3D9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3F1C9-4E45-4A4D-990B-E4B46670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23E7B-05D6-F147-B684-B1EC6E921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2168B-302F-CB42-9BB2-B4EF0AFC8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E3B5-1597-D14A-8E32-4A7EBB75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43D6-C895-1F4A-B6EC-5353ECBA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B4BF8-A5DF-3947-86BA-3AC61BC0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9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0CBA-0336-A34A-BA83-8DFB3858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107C4-31E7-4147-ADCB-8B208F592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3C338-AA39-B846-978A-5FDB56B1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26A22-2238-554D-8479-951064AD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14BE3-6FB4-0549-A126-821093D9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9DC0-437E-6C40-A104-45E9B3A8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9420D-B0C2-464B-9B95-393E157FE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6D7-879D-BF43-A494-BD86AD20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6677-C359-9C4D-B714-44ECDD9F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8BDE9-26B2-6643-BB69-09636271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5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4E38-511D-E046-82F7-25BB52D9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3978-8434-C040-835D-98B150A5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068B1-E67B-C549-87E3-E07692778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CEB4A-DC74-7847-87C5-2AAFE85F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6F930-93CA-0749-8FF3-DF7E158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FD0DB-A5CC-7A41-A646-BE3350A6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081-29B6-7345-9F49-160E9F32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29A93-F4A5-EE4F-9276-D3EA9664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4CED9-45D5-0947-A24C-21BA3DD48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3523C-6984-9E48-8EFF-9B0021653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F117E-0F26-DB49-A7B0-3CC378D19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FD0447-C3B2-8D40-BD08-7D96F4A1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099A4-55AD-3A4A-85A7-CF28F4B5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47285-D142-7F47-A6B1-1F3BB1A8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0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DB0F-0F4E-A04C-B5E8-6EE6A9F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2CA0A-FCE4-4D45-A606-FCF61400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4B620-D775-C24B-A910-CD92F59A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BA92D-62A5-274E-8ED8-56D7DA27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6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F0EB9-2837-E84C-87C7-043E17B5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A2F87-D929-A543-88EB-9F84BC79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1CAB3-EFDE-DB44-82EA-E5D4FCC0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2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39F6-1003-4B46-8301-6D15ED5D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15B33-3774-2342-8C33-3FC61E214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0EB31-C3D1-3F48-977C-2BD4E88BF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B3E2F-9E26-CB49-94BF-CADAFC6D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EED12-77B5-BC49-B997-9C22934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33636-D028-7F48-BBA5-E638A684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6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A44F-A799-4D4A-9084-20843D4E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C88A8-2EEB-7745-B5B4-4FD8ABBE1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9883E-4E02-9C44-804C-E52E7FCF1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0F831-5AE8-C14F-BBEE-C26E02B7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0858F-B162-4540-8F4E-97FA123E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F51C1-3B30-1749-A022-E764DDE0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4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E784A-EAF4-9E46-8D55-FE4B33D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B660C-21CD-8449-9081-E7D00883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E36A1-AA41-D346-8DFF-16CC9B819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2F285-68D4-414B-A68E-8B815FE93D78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76D7C-6EA1-774B-B87E-7BA1BD3D1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09A5A-885B-7B45-971F-9DE61265E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33D1-3AF7-8B4B-A062-B35243090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D8DB-1869-BC47-8F99-C35DDE1F3A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BOOKS ON EFT FOR ALL AGE LEVELS on EFT</a:t>
            </a:r>
          </a:p>
        </p:txBody>
      </p:sp>
    </p:spTree>
    <p:extLst>
      <p:ext uri="{BB962C8B-B14F-4D97-AF65-F5344CB8AC3E}">
        <p14:creationId xmlns:p14="http://schemas.microsoft.com/office/powerpoint/2010/main" val="13309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9E2F2-E0A7-B34C-8184-36CEA8B6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423978"/>
            <a:ext cx="4686300" cy="4632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393B0-42BD-754F-BB31-152AAC655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48" y="801178"/>
            <a:ext cx="3477712" cy="52556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446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898F6-C401-BB4E-BB78-B5A3458A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00025"/>
            <a:ext cx="5715000" cy="5747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4E466-8753-EA4A-8473-64F469B0A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78" y="1000125"/>
            <a:ext cx="5439772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C2645-D8C5-2A49-AE0F-D507B0CF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192" y="2583180"/>
            <a:ext cx="3024807" cy="4274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B3A09-5DDB-A447-BA9C-0FB2C7F4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2919896" cy="379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F07909-416C-864D-A41F-05D9393E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821" y="2754209"/>
            <a:ext cx="2919896" cy="410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B4FF4-41C2-FB4E-B7A2-88966381F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0" y="-1"/>
            <a:ext cx="2919895" cy="40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Macintosh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BOOKS ON EFT FOR ALL AGE LEVELS on EFT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ON EFT FOR ALL AGE LEVELS</dc:title>
  <dc:creator>Gaesser, Amy (agaesser)</dc:creator>
  <cp:lastModifiedBy>Hassey, Kathy</cp:lastModifiedBy>
  <cp:revision>2</cp:revision>
  <dcterms:created xsi:type="dcterms:W3CDTF">2020-06-17T21:24:07Z</dcterms:created>
  <dcterms:modified xsi:type="dcterms:W3CDTF">2020-06-18T14:37:02Z</dcterms:modified>
</cp:coreProperties>
</file>